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Askøy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1247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96141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A5D79C7-7A10-F0B0-103E-C48D6E3E16F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0153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9053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9C3954-D469-C00B-17E6-2301F59F63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1E228DA-D9A9-F506-B8E0-C7C034DACD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DE3BB9-6ADF-1EE5-BA82-CC5BEA6AC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331C67-A6DA-8E19-9968-C724E004F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1681FC-5F7F-99D8-2E0F-5DF2F5EA5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F31366-C0B1-DF3A-0606-A9EA8B28E9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24C6CB-DFB4-2CC9-8340-E869D5D25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4947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821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662B8A-B4BD-E917-645F-7509463ED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09D0F8-BF82-BC6D-3164-2334333EE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2024-01-26T13:45:03Z</dcterms:modified>
</cp:coreProperties>
</file>