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Øygarden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77605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15 022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07111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13 397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7 740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12 403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90EC44BC-8752-8A4E-84D5-152CC56EF01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612206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7 599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42125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9 237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3 843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1 884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CAEF4A9-A221-68E1-FEAB-4D2B52076C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0611A83B-E898-A862-CBB0-D754D0F546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3E5D96D-781F-5E0D-3200-F6936F5B3C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E685ABD-DA92-E2A9-A065-454F4F916B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9892EFE-5D8F-C33F-EB24-5E547FBFCD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F49B07E-55A4-AF86-50E7-58B2DCFE28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B25661D-75FE-78EC-A702-F8C630CCA4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91092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65620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3 708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3 151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9 761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14 482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49B6B80-484C-391C-52F6-0A74782167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FD038CE-9361-EFAE-42BE-9BF6AE678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2024-01-26T13:44:55Z</dcterms:modified>
</cp:coreProperties>
</file>