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Voss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997062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15 726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021786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15 744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15 726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15 726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ED3F5030-45C9-2388-61D9-C503153CFA0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289379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9 747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1 676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4 297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103486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11 795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2 344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1 581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BCFF322-ECE2-15CC-B81D-2E4914FEE5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5E2C495A-0DF5-0827-348A-4550AB47CFA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C9AB8A8-2A3F-3297-19FD-28229D0F76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CA5EA17-0753-6097-F8AA-0F57968FA9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797A5C1-9623-A537-503E-7BD021E62F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AF9F3E2-7C72-A854-02FF-0AB6B747D1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3277C86-8FDD-A61D-5699-A666700B4F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741251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244738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13 044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11 820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14 973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2DC7783-D77A-308F-522D-92447538F8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C0D3589-3892-A2D7-516A-B18769C60F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522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2024-01-26T13:44:42Z</dcterms:modified>
</cp:coreProperties>
</file>