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Ulvik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24526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5 553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92387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17E8A2CB-A3E7-DE58-31EB-81B70FC1EF6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25084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1511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2 912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FAB08D3-DAFA-29B4-295E-55F1782199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8B60157-37C0-CFDF-93A4-AE2BF00EBB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5358A68-D93E-DF6E-F88C-2DC792D8E0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5D1E925-466B-1F75-8322-97E3559DD0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3DF603F-72FA-80B2-4D0E-43D52DD5DA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D0DAAB7-83D1-171D-B7B8-F452F96A36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6F8591-CA3B-97F4-584D-26AD02BAB9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7285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15728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5 553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9C762E9-088B-66EE-049A-C52372881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1334726-6763-47B4-7E7D-763534CEB7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2024-01-26T13:44:33Z</dcterms:modified>
</cp:coreProperties>
</file>