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Ullensvang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640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0362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DEA9E76-317D-BF4C-21A1-7F11CF560D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9195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1009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0831D6-0CBD-4DF4-AB05-D94C73474D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5081577-87A5-2E68-5881-CCA098210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DC9316-D7A8-96E3-1F59-5A961A9BF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E41539-C2F2-7534-355F-2A00337E7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507111-262C-BB10-6ED2-91C59553C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327990-AE25-9B84-39AE-73BE231F2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04CE61-B752-3E4E-1DED-F3BE1D5A4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195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405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B2120A-AD12-9F4D-3516-F86A5F407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EE23E7-89B7-55BD-6486-EEC7488E0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2024-01-26T13:44:27Z</dcterms:modified>
</cp:coreProperties>
</file>