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Kvinnherad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91853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96414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65D115C-ECA5-ED48-CB1A-96267827765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38334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40077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43FE54-B271-9A3C-8FA8-662B6EE3DC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9546041-26E2-E9A8-4FA2-E8ECF7CC63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B9A12C-CC9D-A1F5-6920-5A9BC250E5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3C762E-76BE-9B4C-83D4-8AB80A9923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0CD46D-D146-84C3-C4F2-CC230F2FB3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04876F-6C04-505E-6A46-D7B6B5406C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A13D9F9-2278-49B4-5D2E-0D0122E743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66098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02822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92CA94-5CFB-B0D5-EF33-CB9D76929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A4FA48B-9976-67D7-E459-2C410F543D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2024-01-26T13:44:19Z</dcterms:modified>
</cp:coreProperties>
</file>