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Fitjar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5161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3430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8B99667-C99A-ACB8-56AA-4886507F275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0623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8158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159A22-866A-2FC6-554F-DBB4CEC7F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51A0B0C-63D2-D5CD-039A-3705402DFC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58292F-1236-E6CC-3D39-D17F4B4873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8D79FD-BACC-6FF9-157B-3C83931BB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47646A-B260-75EE-735F-AFAAF2B4B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A623DB-9259-9D50-2C48-06B76C76A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A43437-530F-F598-CDBE-EC6B0108C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0640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7885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ADE881-24C1-8B0C-7BA8-6EE687BA4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C4AE0C-F2D7-F3AD-EC22-57B9268CC4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2024-01-26T13:44:12Z</dcterms:modified>
</cp:coreProperties>
</file>