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Stord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14553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12 523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71200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12 175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12 523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12 523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3B1EF327-92D5-DA12-E8F3-9A72DCD2FA1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13816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32073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6 554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4 385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E68646-EDBA-D2E9-1939-E1E1957EE2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B25ABCE-61B5-7FB3-3B55-28CF8160B3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AA5AAD5-CECB-88CB-DC5C-1D20DEA1E6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EA8278B-5AE0-8C41-504C-6679F89C5F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84DC68-39D0-4BFC-07D1-4FA67D99C7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43E752-B384-79AF-4BCD-73F5004F5A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EAEA52-CF7E-26B7-4670-EBD733B926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35977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81309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3 203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1 089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7FD738-4E99-615F-6284-4E06179D43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422040-94D6-9B72-3C98-BEFA4DC7C0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2024-01-26T13:44:04Z</dcterms:modified>
</cp:coreProperties>
</file>