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2672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1291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F333792-4C0E-576C-E524-A1D1DCB121B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7055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5530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FDACDE-9123-52F7-206D-E896C0687D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04590D0-FA5F-C7D1-B2DC-F9756A7BE5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9F0BD0-6F46-44FE-09E7-8E892CC4BA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E1046A-6EC7-AE58-2806-B8C98499A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18960F-AE05-0A7B-06C0-254BFEE52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9F7DAC-716B-5976-5576-5546BB7EC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E1D49A-E570-F111-D9DB-7CD977F814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3237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280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9BF121-9A5A-7BB9-029A-846A16770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705C16-835A-5CF8-1350-6B48230511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2024-01-26T13:43:56Z</dcterms:modified>
</cp:coreProperties>
</file>