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Bergen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704815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41 259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016182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24 411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41 259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41 259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AE845B89-1508-B32D-9571-90D563A89A4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242411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13 916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5 727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21 261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774021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19 978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6 960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13 966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8DD0366-EAE7-946C-9379-83676FB541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93BF77F0-EF8A-EB59-3CFC-27A58965508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EED5081-1FBD-1EB4-201E-34CDBC75B6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D6BC997-3DD0-9975-72BD-6E5E981EA3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95BFA22-9C78-8C2A-58F0-ED946D73BA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D86F470-1E27-5F06-EBD1-E1F83CEBB6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9B05EB5-B989-3C87-1546-E8F4E27850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22139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168170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13 354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6 354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27 503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33 447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E7E747F-6094-D8EA-3867-87DB55CC11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6AF1E35-F983-B8F7-D438-7E2E4BFF0A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2024-01-26T13:43:49Z</dcterms:modified>
</cp:coreProperties>
</file>