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3500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2898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789ECC4-64D8-B5E3-C533-78BB474760B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595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24 670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3341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21 959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12 383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16 183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FFC2A2-0D97-278E-E01D-7E0C1301F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E4EC29D-2EA0-DA7B-1981-B1E816D370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86888C-DD12-FC0E-38F3-65AFF7211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154CEB-46AD-C1B5-017A-7F1876072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F17DA0-73F4-7449-80BF-7B222A85B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D9766A-8226-21F4-D2E7-8B6FBEA5A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A92FE7-471B-2012-765A-8D761EA84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7305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4229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7 630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43 041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05FDAD-A0F4-9130-79CE-6E70E31E1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5A82B4-B182-9617-E57E-B889B6B62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2024-01-26T11:15:57Z</dcterms:modified>
</cp:coreProperties>
</file>