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Vennesla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0638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85578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2A017B5-B7BA-E3A4-56A6-5FDCBC63ED6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04038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29762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C3E89AE-2DFF-D161-948E-0D4C5FD2F7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2C0ABEB-B7E8-25D9-507B-E63DC521BF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9648BE9-80D9-BB93-731E-0E36B443F0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551CB2D-9107-4E68-9E03-E65CA1F145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1E3A34A-B8BB-3E0F-7A22-6907FB54FF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7E94F1E-0051-F2D8-991E-2290D06313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ECA5F2D-6EE7-AF7D-A9BF-03422D6273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04754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43232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412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828EB51-4D84-609E-2017-D116B5D757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F60A393-1FFF-09DE-6843-91B55B2D90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2024-01-26T13:43:42Z</dcterms:modified>
</cp:coreProperties>
</file>