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Birkenes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08469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3404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74BC430-AAF8-7A3D-223F-03EAB650292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236886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79794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32C3CA1-6B1D-63A6-519E-461F96B011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47D4BD5-AFB8-AC5C-E1DC-3B0793892B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F9756D4-3FDB-0FA3-82C5-8E13EC913C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87766FF-D7E1-2D74-EDC6-DA0365C528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6A60FD9-7942-4317-4B13-CF60854970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079316D-8B13-9940-8F75-81E6D355A3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65A03A-D621-4DCE-86CB-C056970F9A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88640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0674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157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9FEDD4A-B1A8-0497-20DB-CD5010932E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CE12FB4-65B0-788C-B4F7-726A2763D8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2024-01-26T13:43:34Z</dcterms:modified>
</cp:coreProperties>
</file>