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Lillesand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341357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771350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3109ADCF-4278-893E-2609-A9F0323DF47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152322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666152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755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706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599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6A105B8-BFAC-AB45-30B3-FDD694FFA9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EF5A7F91-5020-4EB9-E139-873975FA6EB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123ED3E-1C70-829E-30B0-484BA2834F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5E4BCEE-F58C-EAEE-92E8-C74E77BCD2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F948FEB-B97F-0B1A-32DE-A6B05191CC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2859CA1-884D-077B-12AC-BA12E7C7F4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0EB26BC-E820-ED8A-5C69-E6DBA9B7AD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597319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68139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130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39F547C-7B0E-8EA3-C055-072C427452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630C82A-7E97-05AF-021A-D209DA60BB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515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2024-01-26T13:43:28Z</dcterms:modified>
</cp:coreProperties>
</file>