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Lindesnes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38093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8623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AACABCE-E6A7-333F-35CA-92B7AA78EEE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40978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6264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A64B59-4DC0-AFE5-73DB-F7797BC759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155DFD9-1ADE-F567-E24C-14BA95A49C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6D6702-AD9F-521C-BC69-FAD34457B1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AE8359-CB57-C79E-6F42-3BC92973DF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A0B56A-A8B4-E969-655D-CC886078B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6EC7DA-6EC7-B2E5-DA31-C46C6B870F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40E6B7-3CFB-C49E-ED63-6BEC22845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6033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0815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1C2772-A0AF-D1B7-CC20-1E409ED30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D43146-FA5E-3E7F-BDB4-942CA4219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2024-01-26T13:43:22Z</dcterms:modified>
</cp:coreProperties>
</file>