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1243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5312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29 678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ECF1667-5BDE-6B25-E5C5-98D5A7F224C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4928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248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348749-F958-F78E-768D-733DD2AEA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3AAFA69-B7B3-91B6-084A-7DF5708157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80DAC6-2833-693E-3A7F-73FA8467D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3D5619-3CCF-AD48-D7E9-3EA2790E8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81BF73-B04E-D225-FFEF-8FD872D71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B519C7-0FEC-6B5F-8123-BBB2AEDD2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4E5789-6155-637B-BA97-F8E9C4D63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0313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0855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4 452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58C22F-299B-2D16-5690-B67E35ED5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072F3B-2C59-5C9A-F909-E258B72D0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2024-01-26T13:43:15Z</dcterms:modified>
</cp:coreProperties>
</file>