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04707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5128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2148452-AA00-9CF2-1D7A-51AF04CF224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106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8225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16CC78-5F92-A2FE-2D50-8EF1CC922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0249488-B5EF-EF39-43AA-A2AAE22C34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11270C-75F0-C444-5B80-39A6B5037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F277E3-710D-94E1-1A27-2C5467029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316DCE-7D95-450D-C0DD-B60B86F9E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3C3041-1251-8443-77A1-A1345B173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543B2C-71F4-5F4B-B2DD-FB2AAC65C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3930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6843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AB0BD4-D5EC-DA50-DB62-F5636133B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8C9960-8004-B964-AA2A-14B233CBA8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2024-01-26T13:43:07Z</dcterms:modified>
</cp:coreProperties>
</file>