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Grimstad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594213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2 814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40908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2 814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2 814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9A2F795D-2189-E93A-57CB-743CBA89E58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981331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95064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1 135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530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1 149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DD5D41A-1CA6-C8A3-EE82-D3830DDE84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2183F2D0-15CA-5D6E-75BA-D723ACB757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9131D97-82EF-7BE7-2C8C-5B05C00CF4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5E982D8-9D58-5F70-46B3-771E5A41A9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B8629DD-7290-89A6-41DE-0C70D7ABBC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CEC63AB-C96A-4B34-4946-813F246DDD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257CE3F-25A6-B574-66B2-3108B77F6F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585552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458226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185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63500A2-A5B0-74ED-57FD-94BFA856EA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2DA24B1-E1A5-889F-0FCA-DDC4ABE1FC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517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2024-01-26T13:43:01Z</dcterms:modified>
</cp:coreProperties>
</file>