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Risør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34709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75905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C9E76E80-ECB2-E7BB-0E14-2EB1397507A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96934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19013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667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635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AAAB397-67D3-0B33-5B98-324306B2EB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E1957B5-CB3C-EA14-05A8-7F713FEC89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91966A2-21B3-3374-0600-369F1E913C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554849C-396D-C95D-A4DA-CA50259C19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7994D8D-5A04-252F-0224-39C2E6C124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D6A6C74-18CA-2236-C26B-EA0B33C680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EB13CFC-3715-F01B-2307-E9C1416EB6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547949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27102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446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2B98293-7355-1A78-C895-562DD2F894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B790346-E036-6B96-A387-6D314A7CA6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2024-01-26T13:42:54Z</dcterms:modified>
</cp:coreProperties>
</file>