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Tokke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3246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61442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7C566D1-2842-F023-E9A6-7D5639A449D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5492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68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1E1D02-2BBE-FD1B-78BD-D71275AD8D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AED863C-3DCA-F86C-4190-3F43BD4565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DE01EE-F6A7-3B60-8A18-6B459A8D2F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FCD219-7D77-4B3E-3987-696344CC7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5FF49A-0D42-460C-1101-280EDA90E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8373BF-A674-8784-774B-1F4EE9C740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73E34F-6A49-E9D2-63BB-38FAB18E2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5820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126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E111C6-A8CA-D0D7-C116-80D9C9FA0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184D52-2431-D54D-8483-513154C330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2024-01-26T13:42:48Z</dcterms:modified>
</cp:coreProperties>
</file>