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Tinn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1978515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1 061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9718282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1 061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1 061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1 061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577B54A0-0956-E477-92BD-053164636B9A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9947726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869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6217126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165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352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543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BCC941D-65EA-B4A5-64CC-1E79896175D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934667DF-03D0-E3F8-9C31-18708AFCBA8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F6BC4A1-F27D-77E4-B951-95A693BEA9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8898F26-80BE-DB47-6732-1C2837F9390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953285A-040A-BB39-A771-4FA2FA945A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12CE57C-3601-7D94-B99C-A3779B28BA2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794D164-A341-9128-EE7C-01FADA0205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4765132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23033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45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1 016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940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7B2C9CD-F59B-EA2A-E0FD-BF7D50F969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3E88A9E-FF5B-7D29-9448-6C60D4096C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513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2024-01-26T13:42:41Z</dcterms:modified>
</cp:coreProperties>
</file>