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Midt-Telemark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954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95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C732A3A-7CD9-DF7E-8CA7-2FE590CB0AB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6631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437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D47844-FFB9-C7E4-AB5F-D1BCB9A6B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CE228E1-05EC-5B3F-8209-A9529B5975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07F5B4-4F2A-D445-D0AE-7E60BB182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AFB888-6F38-7A08-65D2-14B13ED11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5EAF26-AC59-11D7-AFCF-898C5B10B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3F778F-2C13-16D5-A1A2-5E541FCDE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D79E4C-D2C7-C68B-89C7-64C54537C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2477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7783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3 320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F5B7FB-0A45-6D05-E5F8-E0690560B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42DCEE-6525-FCAE-69C7-B8191C5A1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2024-01-26T13:42:34Z</dcterms:modified>
</cp:coreProperties>
</file>