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42726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1302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C3D2266-93EA-46DC-FFA1-5D984176EBB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8473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9609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9F2CD9-164B-D06E-CA38-426C3CE6B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37C19E7-3582-A00A-06B6-EA9F512D6E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48BFF2-35E1-5BC0-0908-F581B4323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05788E-46D0-D921-2457-DF5BD4259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797738-B5E7-A0F0-4400-2453B99E9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8BCA62-7669-3C81-178A-09C97A9B5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5033FE-2ADB-C72B-6C9D-39AEF9159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80625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5622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3 740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79B718F-729E-6CC6-BE83-B148D8DF4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C205EA-1AE7-6C51-710F-E658DECC9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2024-01-26T13:42:29Z</dcterms:modified>
</cp:coreProperties>
</file>