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7024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87446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576A016-7756-D2B5-6492-185C115EDA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6492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67031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E1B514-2764-3858-D639-FA4C64CBD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B6B9E2B-D677-2527-ECCF-4104F369CA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B44D5A-286D-E36D-1F6C-C310846F3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916A77-5524-5FD6-E3B5-AF91DC66F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D174F3-A4D6-8117-F434-C26128218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054AC9-F890-26D0-F63E-B140D238D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181375-627C-A989-5D57-EA66015E1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9472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1283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21E755-6E47-303D-8ACF-8F8BF43DD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099AC2-836A-2E46-BEF5-6ADBCF4D8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2024-01-26T13:42:20Z</dcterms:modified>
</cp:coreProperties>
</file>