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Bamble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632432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834007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CB48F68B-69DC-6698-E6C0-AD5CC90F80C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620777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46810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179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DF12E50-2F80-EBC6-62A1-354489B802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414C2230-5318-9880-C4A2-629FF899BA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596E239-2203-3812-3C2F-3366A03D54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874CDEE-80B5-345C-A655-A0E3005229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13D6E14-1028-76EC-C26E-C6803CC1E2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32A6303-595D-CC31-F999-040AEFE2C2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801A443-8979-57D0-801C-8574381240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043629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951934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179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C526B50-B0C2-5B62-B119-2B0F9E5F00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E07E9EF-7987-D1CF-E98A-D0A93A8709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2024-01-26T13:42:14Z</dcterms:modified>
</cp:coreProperties>
</file>