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Færder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2022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7999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55F9188-EA8A-07A8-672C-C3BF5E76FBA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85794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1173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C96511-A577-BB77-2B10-0691260C1C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6C6BEF5-02EE-B7C7-5A0B-4A92D0BD21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46B9ED-6092-A970-2D4D-EABAE9718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F574E8-0883-7CE9-707F-E80802730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00F177-58D1-7015-655B-7FB13CAB9D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8676D6-05C9-22D7-C4F0-6C530EC0E5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C70A89-36CC-1A21-26DE-81131F56E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6786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46012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1 236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49F493-5419-A729-3105-CC52133E9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43C11D-2121-0F0F-5B58-EA162D6FB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2024-01-26T13:42:07Z</dcterms:modified>
</cp:coreProperties>
</file>