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935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788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81FE630-D6AA-0BDA-2597-51EC14E4177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04540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287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5FEDA0-AC20-DF83-C204-8CB7C8CB5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67AFEFE-A810-3435-D19A-BD132F0133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0F3391-636C-E039-66A2-9408C10B9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176530-DC9C-229D-992D-77FC6A057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8CF123-F7B2-23EC-301A-82D80AC9F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E246C9-1C71-B172-EE99-67B79CA5E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A03639-5DE6-15B2-EEC7-19B1700CE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3048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0526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3F4050-AE79-0391-14CD-E26AF295B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CE6BB7-B9F2-40FC-6FA1-CCF2E5F0F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2024-01-26T13:42:01Z</dcterms:modified>
</cp:coreProperties>
</file>