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6" d="100"/>
          <a:sy n="166" d="100"/>
        </p:scale>
        <p:origin x="1542" y="14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Skien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0678571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14 461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2031764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14 426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14 461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14 461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31.12.2023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318702" y="5335199"/>
            <a:ext cx="727970" cy="228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18702" y="5249444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682F0B5D-47FD-810D-E88F-22279C24C1F1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0000750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38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56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3 852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1 315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9 285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0313558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6 507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3 211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4 722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CAA3AB9C-1915-FCD2-FCB1-559C7560758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898EA608-5E67-5ACB-253E-229D4CFBE33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BD425F2-62CA-E68E-DA80-FB40FA1752C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E975CC4-180B-C48E-CA4E-031C82B035D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8DB6399-E4E8-9A01-0F91-84C8E0EBD12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B63B975-7653-5A37-C09E-22F068F2CFC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758321F-7758-8A8F-C1DB-90353AE56C7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32609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3697204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3 492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2 629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10 860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12 687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3813286-3C78-C889-BE0B-315345A56A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FD2D05DC-2F56-43EA-79FB-8CE85DD380B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522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2024-01-26T13:41:54Z</dcterms:modified>
</cp:coreProperties>
</file>