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Porsgrunn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37190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14947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8F198C1-D451-A20F-B8D8-BA80DDD271C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21914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88860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823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9186AB1-253E-F893-A944-72D76895F0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67860F9-F73B-A26A-248B-06101D3F03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7110F2C-B61E-D8AF-C612-AB1E5B4FAF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FC76470-5A60-B7A5-FFC0-79099FAB1B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01BEF9D-63C0-9F25-344B-74B906F144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F1BAD2E-E6D8-5B0A-7284-D326D12683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5BE942-E2AB-039D-56C5-6B50A63557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79418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325247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699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99733FE-990F-771A-0098-D39B96BBBF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48F2D3-F491-A18F-8C6D-9B5DF01CFB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2024-01-26T13:41:48Z</dcterms:modified>
</cp:coreProperties>
</file>