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Sandefjord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01072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17 966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83284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17 964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17 966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17 966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70D3D5A-26CB-10DD-DC1F-3D7C544FF90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33988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5 663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00647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8 783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5 255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3 883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AFF5A8-4828-8207-30C9-2A084F6D1A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415ECFB-3B4D-6DC4-CCAA-FCEF28A90C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5F4A9C-C16E-9DF1-1529-C549DC4153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01F07A-7563-4D58-7F3E-715FD72F89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E72E5B-CC8D-FEE0-0425-D559F4945E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AB60B6-FA20-20ED-458F-7AF10E7A24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07EB87-5C5C-8E24-9FCA-628311ED2E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57024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87626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1 769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1 197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15 122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17 133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48A097-A5CC-4DB5-4C9E-A7501CD697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5AD16B1-4C60-922A-73CD-025676ACFA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2024-01-26T13:41:41Z</dcterms:modified>
</cp:coreProperties>
</file>