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0235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4570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FA26F45-8E9D-D749-64F2-1A0312D053F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3949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11 668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3362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8 163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8 961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E9DE91-C079-4CF0-D089-04E36D52C0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F7EC43B-C45A-9B8F-A08F-F4496AD50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047E82-CEFB-B70E-4D4D-7C13C74A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D030CB-4129-4A04-C419-75A3CE49C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8E1B0E-5E1B-7C64-1370-56C5DD9F5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CA70D1-1357-1335-76D4-6F8E2DE29A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E4B98F-88C8-A579-33AE-D8E9530E0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1731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7823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1 271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05AFC0-C4F2-2435-E6ED-B864E7483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BA5A9F-3DBA-7F8A-BFDE-BDC689C62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2024-01-26T13:41:34Z</dcterms:modified>
</cp:coreProperties>
</file>