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Holmestrand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4879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2329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2BDF83C-D74B-2564-5D4B-67DE00954EC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899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9389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A86F96-69B9-53D7-97CA-311A48C69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BF0FB96-88DA-A93E-E693-7DD20B63C4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63B17A-3CAE-F122-562F-1D655DBC29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81763A-B058-1131-63EA-76C818651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D37304-EF19-FB6C-71CE-5FEE593A58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F1A868-94DC-F375-3914-FB55C5474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D5F54C-A8D5-908C-1601-F58BD4EC7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5968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6893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3AB752-CBFC-85FE-8CD0-2E8D7E9F2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C2E080-0731-4FA6-1605-B1DD13C19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2024-01-26T13:41:28Z</dcterms:modified>
</cp:coreProperties>
</file>