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Horten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65854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54829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7B6B05E-103D-EF2F-0E67-C19FAD4B460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37935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68082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3 010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1 652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A849C28-A482-AA8E-6462-C43C350005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8898F2E6-22AF-6C66-31FE-E88DA23879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375EDE2-7444-EE62-6156-8CCD64D586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B9E8C43-B8D3-4F48-3CA4-9BFB075C77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4DAC012-4891-39A5-7882-57BC7376D5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6D7AA40-7E1E-3459-926B-50993F664F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E9F9B7E-EEA7-EAAD-E0B5-01519353C2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50450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54941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404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6A3BB50-F6C1-3599-36E8-A3EB7BD7CC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2F7F199-FCC2-99CB-9768-2875F0B161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2024-01-26T13:41:23Z</dcterms:modified>
</cp:coreProperties>
</file>