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Innlandet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910318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200 725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815850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127 205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129 080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153 148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189 804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800E5515-9251-4779-3B4F-B94E01FF0F7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261360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486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101 947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36 286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61 482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981653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137 084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25 268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37 268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5AC9568-A195-7150-C077-64A2D46DDC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A9F61B37-3216-9CAC-261F-8235D5DAD3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12E39FE-3828-3C8B-2D0A-A08167E67B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38BA9A7-6132-EAD3-8703-C08F63F0E6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706666D-AC46-DBFC-DE24-F4FA661309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42BF042-87AF-5B22-BB1E-4D7E18FC37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7B083CF-1CBA-5658-250E-218153B1B0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535422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083634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98 195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56 864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65 256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184 532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C57D68C-2884-A474-F983-3C03278B1A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702B33B-D308-489F-3EFC-65EC522F38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2024-01-26T11:15:45Z</dcterms:modified>
</cp:coreProperties>
</file>