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Vang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669314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363794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2164DB45-307D-D457-8D00-CA686125191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565626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3 105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227636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4 453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D5EDAC5-6301-2EC5-1BAB-BE4DD4A04C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9CD4431E-6044-C735-3972-182489EBFD3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2942139-62CE-49B2-46CB-2F5407E22E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461038E-323D-FAB6-FEAA-3801CE5C0A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0F89EE2-6EDA-6DE8-7FAD-44579BE05B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82F354C-7D6A-D489-DF20-D1DEFF8504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CACD75A-B7F8-6E89-1C39-AC00737B4B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0556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824665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4 453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4 453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8B8266D-1469-1FE0-5663-940A59EDFB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21CAE5B-641B-65AC-41E0-1444F0F19C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516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2024-01-26T13:40:08Z</dcterms:modified>
</cp:coreProperties>
</file>