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496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7631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7E36C0B-0BBE-EC73-9CF6-74156C692D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2816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4839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87AB5A-5620-9137-3F41-04F63D9C79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658A87D-694D-EF66-0355-0B012FCEC8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6C7DA3-DA62-2764-5232-75B550059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25F672-58F0-0C74-F99B-DB696CBC6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2BD07B-CE0D-2BFE-0834-CBC4EDBDF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184AA5-2229-E6F7-8A7B-621F586E5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17712E-68F8-9EAF-808D-06AE74F0B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1374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7029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12 649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AA68E0-8F37-EAB1-6117-1B5EE3926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87C606-865A-0996-D549-39FA20E0C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2024-01-26T13:39:58Z</dcterms:modified>
</cp:coreProperties>
</file>