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Vestre Slidre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603553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7 523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641495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7 523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B7BCB61C-455F-586E-7527-B774A5916D0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317939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5 170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2 174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083727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7 345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178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A587677-0BBD-3621-4F0C-41E0F46DD7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50F11BCD-E213-8E04-9214-9B422460A7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214A496-79F7-E1A6-43FF-4DBB101010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39C2C31-0621-9628-AE2C-0A87B21091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2B83D1B-B6EA-273A-B334-66D8F9BDB6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C949581-E356-4492-7066-E2C713D72C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3F4FECC-06B7-4E01-4FF9-2E6D5CE152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722639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842754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7 523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7 523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7 523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4B1A586-EF61-BDF2-E990-DD649DEB33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896F70F-1C4B-7F35-443A-CA64728839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2024-01-26T13:39:48Z</dcterms:modified>
</cp:coreProperties>
</file>