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Nord-Aurdal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907622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24 972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315987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24 382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24 976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48EFDD5F-AE5B-D352-1B62-09425380B06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660079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15 493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5 047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450752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20 426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2 070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2 476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47DD63A-1E0A-B84C-A73D-1B059D1B8D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49B32CC6-6B77-ADEE-089A-56EB59A5EE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29DE7F8-3834-9EE7-A46A-706D43CB32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6E5BAEF-CB6B-E5F9-DEC8-F8931BC93D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BCD58E7-E54D-2874-A848-CBC57BC00C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DF36DA2-FA53-C14C-D2B0-F5B88C0BD2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CD7BD92-61E6-83FC-D833-DF9FB2E11F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322656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205895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23 603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15 161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23 510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E8818C3-9C0D-FDF4-13FE-E6844D8B72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7AC33F4-8564-9C1C-4520-8A99F0398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2024-01-26T13:39:40Z</dcterms:modified>
</cp:coreProperties>
</file>