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70040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0804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E829349-3144-1981-DAA7-71234BF7E8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8484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9818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DCF632-88F0-B59C-BEC9-6DCB6B82D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D9FB55-2BDD-37D5-4215-440847FE51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4B515A-2EEE-3A13-E6EF-D6CB09AFE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51ED97-309E-C508-F3FC-30199488C4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24FE81-6982-C356-7BB4-C177B4074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84F84D-018B-A9ED-4D5F-0A7370AA0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B427B0-CA37-0FE3-81D9-54E65FB50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012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0215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936EC2-10DB-F8A6-AEE9-1F7C75AAD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DD8B92-0603-1B5F-5A92-236474D59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2024-01-26T13:39:28Z</dcterms:modified>
</cp:coreProperties>
</file>