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Sør-Aurdal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31948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22586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768356A-A436-E03B-069F-7F66384EC1C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72393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86156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4 904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09BE3B-6B6D-D3B0-1627-427A3678F4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24940D3-E5BF-B036-28D3-603DB9F3FE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013D67-D295-CA3B-38CC-BB2DA7B4E2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831A54-4549-EF90-56CF-94F00F3901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D2A182-54BA-A62D-2D63-9AE781A3CA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F37482E-8B96-4DB7-D622-8D8C516528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DE14F9-3790-0ADF-46DB-63D43F4CB3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38052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90682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7 043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6 490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1142A6-D37B-5242-11E7-D5BEF40AE9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016875-104B-FCC1-D4A9-4A6A4FE6E1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2024-01-26T13:39:20Z</dcterms:modified>
</cp:coreProperties>
</file>