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Søndre Land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3399099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9632827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FF0E66D7-10C0-3119-DFAC-F2C0715A3000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509922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524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614617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524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D3F9F9E-DC39-C5D6-9F62-B6B2B3AE6C0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78C99D23-24B8-B668-9430-8A54031C32F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31A9D55-6647-50BB-DB79-2681259AF2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9B4696D-8436-C4C1-5FE5-FA517435E18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CDA0F4A-3674-500A-C604-141A8003B7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A5FD242-08EE-EB44-4DB1-D9177D85EB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F33D033-1FCF-7B3D-2C85-EB6CDA2807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440905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180278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524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524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8172650-5A4B-0995-A9A7-DFF01041FE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2AD1ACA-43E0-252D-0D20-73CA9ACE29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2024-01-26T13:38:57Z</dcterms:modified>
</cp:coreProperties>
</file>