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7595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605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E96CF04-3FBF-0F4F-D24A-8E35D786AD3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744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8372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74550A-987F-EFC3-1E95-F9535BF0D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E50F245-36AC-34C7-8B96-09B0D0F3D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7C2EDF-AD23-9337-7814-D91C9F09F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F92088-1F85-E9E8-B910-694F684272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326491-B2F0-B9CA-B6A1-47A92761F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8D7189-90F8-9B87-5325-25123D93F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4ABCE2-08E8-1508-005F-8B78ABF0E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8658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1144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65FC47-DB66-BDD6-D198-68A1A6C44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2A85A-3C9C-4FE8-AF56-F62862C22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2024-01-26T13:38:45Z</dcterms:modified>
</cp:coreProperties>
</file>