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Vestre Toten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50404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00442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973BA17-091E-D8CD-CBCD-470187F8471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79139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71531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ECB9817-B9F8-F6FC-E47A-42B8EF8E33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59FAE79-304E-0A6D-3521-AAB860BEDE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8F4455E-81E8-D8F6-8232-298CB5688A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DEED4F3-191C-242C-4124-E2DDE788BB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B24CEB9-2510-E423-47CF-C9439BA13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74729F0-9456-DBDC-B9A8-A136760B65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7374ED9-0407-4353-C3D5-2184492F10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97022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03050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132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6CC63F-149B-E0C5-90A4-DE05BCA85E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7325B26-4F4F-A64C-6159-4C4AC95BC9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2024-01-26T13:38:34Z</dcterms:modified>
</cp:coreProperties>
</file>