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Østre Toten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538535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8 256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9202030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4 021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4 021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8 256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227169A1-5F4C-2E88-C8A1-ADC1D006B9B0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3382646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3 702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1 879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2 675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708158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5 509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1 093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1 654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BDCFC3C-E80C-41AA-F2D5-C8088FB3C52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F8438754-E1C1-92A4-4566-949086CE45B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5C67EE4-3A52-08B0-FC88-77CF68F4DF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C0691DA-32F6-D5ED-B88C-5B6E356337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3FCB562-26D5-A7E8-43DC-B52AE06952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09C009E-3435-6B74-B2B4-3C4F702D28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EC871FD-D3E3-4B9A-C056-7821970F27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257818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565020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7 825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2 839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6 755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C533051-3BCB-28AA-83F4-F04CF8A382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6A5D73B-8F65-CD5B-DDF1-B2EF868D3A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522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2024-01-26T13:38:23Z</dcterms:modified>
</cp:coreProperties>
</file>