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2149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8924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FCE7D5A-F6BA-B118-74F4-5CEB6B8297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739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70766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B87152-11CF-79A3-5DA7-490C211C8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33DB4E0-3B63-89E7-5881-CD243E8F18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847EBC-9724-A7F1-7FC9-7D2F8C57FE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534A61-BEED-00A9-AAFE-B3966659D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C4D253-6C32-30B2-6A75-391C0BD78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15AFBF-5127-5E26-F413-021DF6C68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453078-C980-CE07-E690-DFED4FB3D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698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1760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9729F9-FA05-EF86-C5DE-CEBF2D53C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337147-1C11-6570-0CEB-A362CD386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2024-01-26T13:38:14Z</dcterms:modified>
</cp:coreProperties>
</file>