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Øyer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3444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058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CACDBE5-8F81-78A6-2844-8747DCAD326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74308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9943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6DC487-3AA3-D771-7F6C-9DE7E1DB0D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CDAEA62-D92A-67D1-D1DD-FAFAD524C8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9E5133-3E69-8567-42EF-AE0893EFAA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900D63-60D6-C773-3768-E18F7EFE9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40FB32-EB48-6B87-FBB5-FD4E2557B6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C42822-94B3-48A2-C838-D13A90780F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D0A91F-50B7-651D-54CE-D35F15F051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1819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3839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2EE206D-1371-D964-FECC-9F4FE15DB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0F8969-CD74-CC78-CF06-258353E78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2024-01-26T13:38:07Z</dcterms:modified>
</cp:coreProperties>
</file>