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Ringebu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88940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6009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B6B2FE0-31BC-EBFD-5CB1-5AB1D058B5E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11876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8878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5A450C-A6B4-495E-70FD-8AC185D9B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95C1B98-0326-362E-CCFE-1A3D5EEEC2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532030-EE1D-BEA3-4C10-BC942BB5C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A45F6C-38C7-E58F-88CC-6D935F66D2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3B5072-D878-E38C-52ED-C449A3329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4473E1-EC00-610F-7AE2-119D8E8A68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837D1E-F955-FCFA-1AE7-57D06A2A32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3106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9175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2A13C9-7E37-DBB5-B004-26B3F8DEA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7BEDBA-6F4B-78C2-CF40-FB76C247A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2024-01-26T13:37:57Z</dcterms:modified>
</cp:coreProperties>
</file>