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Sør-Fron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44343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89693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1BE7A25-E961-4368-002B-4767A9B2F0A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75102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36686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33369EB-AD37-E6B7-152B-986029ED57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9E6A786-37D7-6D00-009B-38E0897CE7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2406761-96FD-3A4F-A079-E4F6191DAD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565EF0E-7AB7-5E3D-D7A5-D84C2106C0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2C2777F-CB54-B221-BEB3-6568506EBE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976C170-30B6-2AF1-7FE3-827FF2D779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54F1F9-D82D-4577-4BB3-562B0F4126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69213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0102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6CA5E20-A551-6A26-6C14-CDBD756351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37378DE-05D6-3D60-AE92-81CB4098CB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2024-01-26T13:37:46Z</dcterms:modified>
</cp:coreProperties>
</file>