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Sel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969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115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BB9CA07-3651-54A7-82F6-012EA7E0215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24972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2229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3535EE-745A-9830-5854-41DBE712B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3656EE6-0B38-5261-776B-A4EAB513AB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CA1B6F-4D62-4EAA-42EF-626C6F496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CB5148-DB9F-FCE2-89F5-8A9C68DBC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744713-8EE0-EA8C-6A60-A5AD90BB6E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EAFD58-7BB4-D6B3-4A21-7F56B03836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4AA11D-9FD0-9405-5E07-3614B129A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487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1431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D60D33-AE46-6A81-C3D4-9ECFB55DE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1F551E-F100-AD86-938A-96E23FD05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2024-01-26T13:37:35Z</dcterms:modified>
</cp:coreProperties>
</file>