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1384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397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E2D6A82-0995-E9D0-9F1C-137FE2FCE34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7722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530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7A1451-BC26-D295-CC32-6F797EA97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D985FF1-AA03-4583-B5E2-4C40CA9FA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A052A6-D7B3-B941-B5D2-096A90A55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00EB1F-33F7-DDC3-1356-1795D6481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7F9B58-F36F-9272-B254-4D91F08E2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E61745-627F-E9FE-F8A7-BDC98DBB2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FE6988-CD35-5191-38CF-69A3A8833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7817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0082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77C2B5-4ED2-9A0C-2DDE-AEFF0F0D3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4AAE58-F5C7-0EBF-70B5-325C672E6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2024-01-26T13:37:27Z</dcterms:modified>
</cp:coreProperties>
</file>